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58" r:id="rId5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0074"/>
    <a:srgbClr val="00C5EA"/>
    <a:srgbClr val="E14C81"/>
    <a:srgbClr val="BE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2D9091-FF90-49FA-B183-8B5DB8DDAD08}" v="3" dt="2020-03-24T18:12:42.0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8"/>
    <p:restoredTop sz="96327"/>
  </p:normalViewPr>
  <p:slideViewPr>
    <p:cSldViewPr snapToGrid="0" snapToObjects="1">
      <p:cViewPr varScale="1">
        <p:scale>
          <a:sx n="32" d="100"/>
          <a:sy n="32" d="100"/>
        </p:scale>
        <p:origin x="13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ndanes Jonvik, Kristin" userId="59a05541-049e-42a2-989c-3d605d2fa6e8" providerId="ADAL" clId="{F1BBB4B8-7A98-46D6-8F2A-5E668D4AAC57}"/>
    <pc:docChg chg="undo custSel mod addSld delSld modSld">
      <pc:chgData name="Lundanes Jonvik, Kristin" userId="59a05541-049e-42a2-989c-3d605d2fa6e8" providerId="ADAL" clId="{F1BBB4B8-7A98-46D6-8F2A-5E668D4AAC57}" dt="2020-03-24T18:14:19.934" v="21" actId="47"/>
      <pc:docMkLst>
        <pc:docMk/>
      </pc:docMkLst>
      <pc:sldChg chg="del">
        <pc:chgData name="Lundanes Jonvik, Kristin" userId="59a05541-049e-42a2-989c-3d605d2fa6e8" providerId="ADAL" clId="{F1BBB4B8-7A98-46D6-8F2A-5E668D4AAC57}" dt="2020-03-24T18:14:19.934" v="21" actId="47"/>
        <pc:sldMkLst>
          <pc:docMk/>
          <pc:sldMk cId="3140883647" sldId="257"/>
        </pc:sldMkLst>
      </pc:sldChg>
      <pc:sldChg chg="addSp delSp modSp add mod setBg">
        <pc:chgData name="Lundanes Jonvik, Kristin" userId="59a05541-049e-42a2-989c-3d605d2fa6e8" providerId="ADAL" clId="{F1BBB4B8-7A98-46D6-8F2A-5E668D4AAC57}" dt="2020-03-24T18:14:08" v="20" actId="26606"/>
        <pc:sldMkLst>
          <pc:docMk/>
          <pc:sldMk cId="1465539896" sldId="258"/>
        </pc:sldMkLst>
        <pc:spChg chg="del">
          <ac:chgData name="Lundanes Jonvik, Kristin" userId="59a05541-049e-42a2-989c-3d605d2fa6e8" providerId="ADAL" clId="{F1BBB4B8-7A98-46D6-8F2A-5E668D4AAC57}" dt="2020-03-24T18:12:22.206" v="1" actId="478"/>
          <ac:spMkLst>
            <pc:docMk/>
            <pc:sldMk cId="1465539896" sldId="258"/>
            <ac:spMk id="2" creationId="{EF91A9AB-7217-472D-8925-F29D9E010C7C}"/>
          </ac:spMkLst>
        </pc:spChg>
        <pc:spChg chg="del">
          <ac:chgData name="Lundanes Jonvik, Kristin" userId="59a05541-049e-42a2-989c-3d605d2fa6e8" providerId="ADAL" clId="{F1BBB4B8-7A98-46D6-8F2A-5E668D4AAC57}" dt="2020-03-24T18:12:24.514" v="2" actId="478"/>
          <ac:spMkLst>
            <pc:docMk/>
            <pc:sldMk cId="1465539896" sldId="258"/>
            <ac:spMk id="3" creationId="{C72702B6-F784-4581-B7ED-9FAF1899EEBC}"/>
          </ac:spMkLst>
        </pc:spChg>
        <pc:picChg chg="add mod ord">
          <ac:chgData name="Lundanes Jonvik, Kristin" userId="59a05541-049e-42a2-989c-3d605d2fa6e8" providerId="ADAL" clId="{F1BBB4B8-7A98-46D6-8F2A-5E668D4AAC57}" dt="2020-03-24T18:14:08" v="20" actId="26606"/>
          <ac:picMkLst>
            <pc:docMk/>
            <pc:sldMk cId="1465539896" sldId="258"/>
            <ac:picMk id="5" creationId="{D24BC70A-B78C-426A-A0AE-C175B5546AE0}"/>
          </ac:picMkLst>
        </pc:picChg>
        <pc:picChg chg="add mod">
          <ac:chgData name="Lundanes Jonvik, Kristin" userId="59a05541-049e-42a2-989c-3d605d2fa6e8" providerId="ADAL" clId="{F1BBB4B8-7A98-46D6-8F2A-5E668D4AAC57}" dt="2020-03-24T18:14:08" v="20" actId="26606"/>
          <ac:picMkLst>
            <pc:docMk/>
            <pc:sldMk cId="1465539896" sldId="258"/>
            <ac:picMk id="7" creationId="{B2F01EAE-5353-4041-BC48-38C52AC4350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DCE-C406-2C4B-8FD3-D4A02CA5DC01}" type="datetimeFigureOut">
              <a:rPr lang="nb-NO" smtClean="0"/>
              <a:t>24.03.2020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35D-A98F-9E46-AED0-1ADF006571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3564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DCE-C406-2C4B-8FD3-D4A02CA5DC01}" type="datetimeFigureOut">
              <a:rPr lang="nb-NO" smtClean="0"/>
              <a:t>24.03.2020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35D-A98F-9E46-AED0-1ADF006571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6302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DCE-C406-2C4B-8FD3-D4A02CA5DC01}" type="datetimeFigureOut">
              <a:rPr lang="nb-NO" smtClean="0"/>
              <a:t>24.03.2020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35D-A98F-9E46-AED0-1ADF006571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901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DCE-C406-2C4B-8FD3-D4A02CA5DC01}" type="datetimeFigureOut">
              <a:rPr lang="nb-NO" smtClean="0"/>
              <a:t>24.03.2020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35D-A98F-9E46-AED0-1ADF006571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875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DCE-C406-2C4B-8FD3-D4A02CA5DC01}" type="datetimeFigureOut">
              <a:rPr lang="nb-NO" smtClean="0"/>
              <a:t>24.03.2020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35D-A98F-9E46-AED0-1ADF006571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927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DCE-C406-2C4B-8FD3-D4A02CA5DC01}" type="datetimeFigureOut">
              <a:rPr lang="nb-NO" smtClean="0"/>
              <a:t>24.03.2020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35D-A98F-9E46-AED0-1ADF006571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2508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DCE-C406-2C4B-8FD3-D4A02CA5DC01}" type="datetimeFigureOut">
              <a:rPr lang="nb-NO" smtClean="0"/>
              <a:t>24.03.2020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35D-A98F-9E46-AED0-1ADF006571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582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DCE-C406-2C4B-8FD3-D4A02CA5DC01}" type="datetimeFigureOut">
              <a:rPr lang="nb-NO" smtClean="0"/>
              <a:t>24.03.2020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35D-A98F-9E46-AED0-1ADF006571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658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DCE-C406-2C4B-8FD3-D4A02CA5DC01}" type="datetimeFigureOut">
              <a:rPr lang="nb-NO" smtClean="0"/>
              <a:t>24.03.2020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35D-A98F-9E46-AED0-1ADF006571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568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DCE-C406-2C4B-8FD3-D4A02CA5DC01}" type="datetimeFigureOut">
              <a:rPr lang="nb-NO" smtClean="0"/>
              <a:t>24.03.2020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35D-A98F-9E46-AED0-1ADF006571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388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DCE-C406-2C4B-8FD3-D4A02CA5DC01}" type="datetimeFigureOut">
              <a:rPr lang="nb-NO" smtClean="0"/>
              <a:t>24.03.2020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35D-A98F-9E46-AED0-1ADF006571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779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3ADCE-C406-2C4B-8FD3-D4A02CA5DC01}" type="datetimeFigureOut">
              <a:rPr lang="nb-NO" smtClean="0"/>
              <a:t>24.03.2020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F035D-A98F-9E46-AED0-1ADF006571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775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person, innendørs, mann, mat&#10;&#10;Automatisk generert beskrivelse">
            <a:extLst>
              <a:ext uri="{FF2B5EF4-FFF2-40B4-BE49-F238E27FC236}">
                <a16:creationId xmlns:a16="http://schemas.microsoft.com/office/drawing/2014/main" id="{B2F01EAE-5353-4041-BC48-38C52AC435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5619"/>
          <a:stretch/>
        </p:blipFill>
        <p:spPr>
          <a:xfrm>
            <a:off x="20" y="10"/>
            <a:ext cx="12191186" cy="13715990"/>
          </a:xfrm>
          <a:prstGeom prst="rect">
            <a:avLst/>
          </a:prstGeom>
        </p:spPr>
      </p:pic>
      <p:pic>
        <p:nvPicPr>
          <p:cNvPr id="5" name="Bilde 4" descr="Et bilde som inneholder person, mat, innendørs, kjøkken&#10;&#10;Automatisk generert beskrivelse">
            <a:extLst>
              <a:ext uri="{FF2B5EF4-FFF2-40B4-BE49-F238E27FC236}">
                <a16:creationId xmlns:a16="http://schemas.microsoft.com/office/drawing/2014/main" id="{D24BC70A-B78C-426A-A0AE-C175B5546A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10"/>
          <a:stretch/>
        </p:blipFill>
        <p:spPr>
          <a:xfrm>
            <a:off x="12191206" y="10"/>
            <a:ext cx="12191206" cy="1371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39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63E740882651F4C959396B075BE70D3" ma:contentTypeVersion="12" ma:contentTypeDescription="Opprett et nytt dokument." ma:contentTypeScope="" ma:versionID="2ad572792ccce0e6b8461ac0bb97f866">
  <xsd:schema xmlns:xsd="http://www.w3.org/2001/XMLSchema" xmlns:xs="http://www.w3.org/2001/XMLSchema" xmlns:p="http://schemas.microsoft.com/office/2006/metadata/properties" xmlns:ns2="6eb4195f-f3e1-4452-a4fb-becef253618d" xmlns:ns3="b0106bbb-3a78-4b8f-94cb-b4d1da00b6da" targetNamespace="http://schemas.microsoft.com/office/2006/metadata/properties" ma:root="true" ma:fieldsID="bf1d8e16c3fb50d85a3e214f01017837" ns2:_="" ns3:_="">
    <xsd:import namespace="6eb4195f-f3e1-4452-a4fb-becef253618d"/>
    <xsd:import namespace="b0106bbb-3a78-4b8f-94cb-b4d1da00b6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4195f-f3e1-4452-a4fb-becef25361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106bbb-3a78-4b8f-94cb-b4d1da00b6d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CB9296-DCEC-49B2-8C23-CD2543E15FC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6eb4195f-f3e1-4452-a4fb-becef253618d"/>
    <ds:schemaRef ds:uri="b0106bbb-3a78-4b8f-94cb-b4d1da00b6d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328C35F-81D0-4D8F-83F4-88D97359A5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896C07-51D4-4618-A7C8-755A5AEF12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b4195f-f3e1-4452-a4fb-becef253618d"/>
    <ds:schemaRef ds:uri="b0106bbb-3a78-4b8f-94cb-b4d1da00b6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0</Words>
  <Application>Microsoft Office PowerPoint</Application>
  <PresentationFormat>Egendefinert</PresentationFormat>
  <Paragraphs>0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Brekkan, Vigdis</dc:creator>
  <cp:lastModifiedBy>Lundanes Jonvik, Kristin</cp:lastModifiedBy>
  <cp:revision>10</cp:revision>
  <dcterms:created xsi:type="dcterms:W3CDTF">2020-01-22T07:50:45Z</dcterms:created>
  <dcterms:modified xsi:type="dcterms:W3CDTF">2020-03-24T18:14:24Z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0x010100463E740882651F4C959396B075BE70D3</vt:lpwstr>
  </property>
</Properties>
</file>